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80" r:id="rId2"/>
    <p:sldId id="274" r:id="rId3"/>
    <p:sldId id="262" r:id="rId4"/>
    <p:sldId id="266" r:id="rId5"/>
    <p:sldId id="258" r:id="rId6"/>
    <p:sldId id="269" r:id="rId7"/>
    <p:sldId id="257" r:id="rId8"/>
    <p:sldId id="267" r:id="rId9"/>
    <p:sldId id="260" r:id="rId10"/>
    <p:sldId id="263" r:id="rId11"/>
    <p:sldId id="261" r:id="rId12"/>
    <p:sldId id="265" r:id="rId13"/>
    <p:sldId id="259" r:id="rId14"/>
    <p:sldId id="270" r:id="rId15"/>
    <p:sldId id="271" r:id="rId16"/>
    <p:sldId id="264" r:id="rId17"/>
    <p:sldId id="268" r:id="rId18"/>
    <p:sldId id="277" r:id="rId19"/>
    <p:sldId id="279" r:id="rId20"/>
    <p:sldId id="272" r:id="rId21"/>
    <p:sldId id="273" r:id="rId22"/>
    <p:sldId id="276" r:id="rId23"/>
    <p:sldId id="275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AA21-D2D3-4F36-8E58-8FE7C96C3F3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C1034-BFDA-4334-82F5-0E8759A3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5E3688-8EF0-40F5-BE72-27227060FBF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AFE8043-59FC-41A0-BB61-C03C9E07F9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OxLqmy97JAhVoq4MKHebMALgQjRwIBw&amp;url=http://www.lookfordiagnosis.com/mesh_info.php?term%3Dfrontal%20bone%26lang%3D1&amp;bvm=bv.110151844,d.amc&amp;psig=AFQjCNHBoAoxiWqFb9XRDQLBe_1Wsj86qQ&amp;ust=145029372783726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Review!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6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33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463939" y="2971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396484" y="30105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#10 (thumb side)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#11 (pinky side)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438399"/>
            <a:ext cx="73152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630168" y="1676400"/>
            <a:ext cx="484632" cy="143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646193" y="4267200"/>
            <a:ext cx="484632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#12  Outside                                               #13  Inside	Bone                                  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Bone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(thinner bone)				       (larger bone)								          	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524000"/>
            <a:ext cx="32670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9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12455"/>
            <a:ext cx="5715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029200" y="4419600"/>
            <a:ext cx="2971800" cy="1981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11" y="2057400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447800" y="2756778"/>
            <a:ext cx="21765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410200" y="2800789"/>
            <a:ext cx="22860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#16  What is this section of the foot called?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010025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66800" y="3415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751080" y="34152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72673"/>
            <a:ext cx="3814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" y="4038600"/>
            <a:ext cx="1816608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2509"/>
            <a:ext cx="47101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914900" cy="4876800"/>
          </a:xfrm>
        </p:spPr>
      </p:pic>
    </p:spTree>
    <p:extLst>
      <p:ext uri="{BB962C8B-B14F-4D97-AF65-F5344CB8AC3E}">
        <p14:creationId xmlns:p14="http://schemas.microsoft.com/office/powerpoint/2010/main" val="3896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#20 (bone above lip)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5410009" cy="5029200"/>
          </a:xfrm>
        </p:spPr>
      </p:pic>
    </p:spTree>
    <p:extLst>
      <p:ext uri="{BB962C8B-B14F-4D97-AF65-F5344CB8AC3E}">
        <p14:creationId xmlns:p14="http://schemas.microsoft.com/office/powerpoint/2010/main" val="13520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1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2895600" y="34290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kbreden\Desktop\Coccy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76" y="1600200"/>
            <a:ext cx="648724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#21  Middle section of spine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4705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219200" y="3834384"/>
            <a:ext cx="21335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810000" y="3834384"/>
            <a:ext cx="22860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#22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upload.wikimedia.org/wikipedia/commons/6/6e/Frontal_bone_anterio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51057"/>
            <a:ext cx="587692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505450" cy="4724400"/>
          </a:xfrm>
        </p:spPr>
      </p:pic>
    </p:spTree>
    <p:extLst>
      <p:ext uri="{BB962C8B-B14F-4D97-AF65-F5344CB8AC3E}">
        <p14:creationId xmlns:p14="http://schemas.microsoft.com/office/powerpoint/2010/main" val="32676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#24 The hand bone highlighted in red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28837"/>
            <a:ext cx="3509963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#25 </a:t>
            </a:r>
            <a:r>
              <a:rPr lang="en-US" dirty="0" smtClean="0"/>
              <a:t>What is this area of the foot called?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83" y="1600200"/>
            <a:ext cx="6267833" cy="4876800"/>
          </a:xfrm>
        </p:spPr>
      </p:pic>
    </p:spTree>
    <p:extLst>
      <p:ext uri="{BB962C8B-B14F-4D97-AF65-F5344CB8AC3E}">
        <p14:creationId xmlns:p14="http://schemas.microsoft.com/office/powerpoint/2010/main" val="29594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7431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05400" y="3505200"/>
            <a:ext cx="2667000" cy="865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#</a:t>
            </a:r>
            <a:r>
              <a:rPr lang="en-US" sz="3200" dirty="0"/>
              <a:t>3</a:t>
            </a:r>
            <a:r>
              <a:rPr lang="en-US" sz="3200" dirty="0" smtClean="0"/>
              <a:t> What is this section of the hand called?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4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4800" y="4925428"/>
            <a:ext cx="1551386" cy="1018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DD4B39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1600200" y="2590800"/>
            <a:ext cx="2654808" cy="1905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8147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#6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620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-Turn Arrow 3"/>
          <p:cNvSpPr/>
          <p:nvPr/>
        </p:nvSpPr>
        <p:spPr>
          <a:xfrm>
            <a:off x="362389" y="3505200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1109"/>
            <a:ext cx="40433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52600" y="3810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172200" y="38097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8</a:t>
            </a:r>
            <a:r>
              <a:rPr lang="en-US" dirty="0" smtClean="0"/>
              <a:t> (entire section)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785935"/>
            <a:ext cx="39100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533400" y="3581400"/>
            <a:ext cx="2578608" cy="10263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400800" y="3581400"/>
            <a:ext cx="2438399" cy="1026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834</TotalTime>
  <Words>111</Words>
  <Application>Microsoft Office PowerPoint</Application>
  <PresentationFormat>On-screen Show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BONE TEST</vt:lpstr>
      <vt:lpstr>#1</vt:lpstr>
      <vt:lpstr>#2</vt:lpstr>
      <vt:lpstr>#3 What is this section of the hand called?</vt:lpstr>
      <vt:lpstr>#4</vt:lpstr>
      <vt:lpstr>#5</vt:lpstr>
      <vt:lpstr> #6 </vt:lpstr>
      <vt:lpstr>#7 </vt:lpstr>
      <vt:lpstr>#8 (entire section)</vt:lpstr>
      <vt:lpstr>#9</vt:lpstr>
      <vt:lpstr>PowerPoint Presentation</vt:lpstr>
      <vt:lpstr>PowerPoint Presentation</vt:lpstr>
      <vt:lpstr>#14 </vt:lpstr>
      <vt:lpstr>#15</vt:lpstr>
      <vt:lpstr>#16  What is this section of the foot called?</vt:lpstr>
      <vt:lpstr>#17</vt:lpstr>
      <vt:lpstr>#18</vt:lpstr>
      <vt:lpstr>#19</vt:lpstr>
      <vt:lpstr>#20 (bone above lip)</vt:lpstr>
      <vt:lpstr>#21  Middle section of spine </vt:lpstr>
      <vt:lpstr>#22</vt:lpstr>
      <vt:lpstr>#23</vt:lpstr>
      <vt:lpstr>#24 The hand bone highlighted in red</vt:lpstr>
      <vt:lpstr>#25 What is this area of the foot called?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Test</dc:title>
  <dc:creator>ECUSD7</dc:creator>
  <cp:lastModifiedBy>ECUSD7</cp:lastModifiedBy>
  <cp:revision>25</cp:revision>
  <cp:lastPrinted>2015-12-15T19:22:35Z</cp:lastPrinted>
  <dcterms:created xsi:type="dcterms:W3CDTF">2014-05-19T18:46:55Z</dcterms:created>
  <dcterms:modified xsi:type="dcterms:W3CDTF">2016-11-23T14:17:28Z</dcterms:modified>
</cp:coreProperties>
</file>